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828A5B-A202-446D-AC3A-4E8BB652A1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DA6755A-C784-47FD-81EB-FD6BEE19E7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C00C02B-EEA7-4166-83E1-DDDA8ABA4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CCC6-430A-4FBF-8F38-5F114128BB21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998F1FF-0202-456A-B781-E6CAAB09D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A965F83-CCCD-4134-876E-BCC1BD853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A2D0-EC2C-4E35-8B52-F6F390827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9912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0DE1F3-DB98-49D3-9092-F6D607B8B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6E243E9-A1BD-4102-BB0B-1DEA9AF55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D999E10-CB22-40E1-93F3-919218178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CCC6-430A-4FBF-8F38-5F114128BB21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8DFE4A8-0C0B-4003-8027-F864B94CB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82B6C67-B3CA-4238-AE7D-AD4C7110A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A2D0-EC2C-4E35-8B52-F6F390827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0682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77BFCF6-0B25-42E5-9F44-60168DBC0F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E578561-9A29-474D-AE42-902D9F6B0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ED9DB81-C554-43C5-AD18-E4AB41050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CCC6-430A-4FBF-8F38-5F114128BB21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471BF08-B9FE-4914-98BF-2E05CE305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4D5EDD7-32F6-4523-91B7-85B4A970F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A2D0-EC2C-4E35-8B52-F6F390827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0341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FA07C7-850F-4721-8A43-85FD6380B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5518DE-5C85-4661-A5E6-09D8189E6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6FBC9AF-C425-44B2-95D2-8D9206423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CCC6-430A-4FBF-8F38-5F114128BB21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74ADBBE-CF94-44D4-9DBC-AC8116CC6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DC05942-3893-46BC-BD39-306403B8E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A2D0-EC2C-4E35-8B52-F6F390827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635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A5AAC1-5E1C-4D26-95E2-45D62760D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1FFF5D5-5A31-4966-8F2A-C960B78A9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F2A8BA9-F379-49BA-8CE5-5561BAF13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CCC6-430A-4FBF-8F38-5F114128BB21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8D8D1CF-18A4-479F-A089-0FFD4040F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5955FF1-9381-4B63-AA2C-F85399BB5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A2D0-EC2C-4E35-8B52-F6F390827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578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295E2A-32D7-4146-A1AA-299F7D245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41C556-D94C-403A-8AF9-BD395C59FB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A4EBB4E-72EF-44CD-9E31-38D279154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5AD7D59-A84D-4882-87C9-6FEFB13D1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CCC6-430A-4FBF-8F38-5F114128BB21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A736BB7-5412-4FD8-A3E8-EE949BB3E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9A6549B-D994-406B-8054-8C74AAEA4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A2D0-EC2C-4E35-8B52-F6F390827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3736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6E88-8386-4896-B893-0940A7195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26D00A2-8AF0-45ED-9705-5BBFAA4AC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DC6C299-7E8E-4B59-BCA7-147259CDED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A2F3162-E22E-430F-B6FC-4EA8276BAB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9A17E7B-CF28-47D3-877E-82A3A3ED7A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7D32A2F-5C47-4BF2-B371-33348BCBD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CCC6-430A-4FBF-8F38-5F114128BB21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14503FC-E011-449C-B86C-E10649790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DEA016A-F77A-499C-8A16-4AE50BE49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A2D0-EC2C-4E35-8B52-F6F390827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40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86748C-BD54-4FA0-894F-77B9D1D97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91FD00C-454B-42A0-AA14-94BA9C7D2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CCC6-430A-4FBF-8F38-5F114128BB21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29B67F9-6E5A-41CC-A8A7-18DA57BD9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B151F2B-903F-4F0A-A00E-2E4FBADCA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A2D0-EC2C-4E35-8B52-F6F390827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168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AFEBBDD-F24B-4669-B6B0-DBB624644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CCC6-430A-4FBF-8F38-5F114128BB21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5B4C062-278B-4ABD-AF5F-1F0128161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4645997-E802-428F-A1EC-469DED3E3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A2D0-EC2C-4E35-8B52-F6F390827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0711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FC499-F07A-4BAF-A58F-8A8E3BC06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D39C94-F16A-4810-B399-14DABFAE2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47703E2-6FED-43DC-9884-236237055B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6B72BF0-7991-47AD-91D7-6F137B116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CCC6-430A-4FBF-8F38-5F114128BB21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8F90014-9128-4F89-A65A-315E537FA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E4EE0DE-3A1C-412E-BB59-0E12845E0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A2D0-EC2C-4E35-8B52-F6F390827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7515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F324BF-94E3-4BF8-974E-B1438DFF6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55FA387-E4AE-41ED-A6E8-F4336397F6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1AE0A0D-C52A-4453-B588-39DF0E239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EDCF57E-3DA7-44C9-92B0-DC817E892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CCC6-430A-4FBF-8F38-5F114128BB21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178C7BB-D456-468E-B879-BEBCF5EF7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B035859-7C2F-434F-BFBA-0299C53F9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A2D0-EC2C-4E35-8B52-F6F390827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9909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30D2F0F-9129-4F28-9523-E14F7F54A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5654A0C-F5EE-4340-8AD9-3E6AF1979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B4CD472-B8E7-4912-8698-91C17DB7A7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5CCC6-430A-4FBF-8F38-5F114128BB21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B2C3D80-4779-422C-98E3-80EE9B3A61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8AADC94-2386-4206-8135-67DFDE8B56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7A2D0-EC2C-4E35-8B52-F6F390827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9302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>
            <a:extLst>
              <a:ext uri="{FF2B5EF4-FFF2-40B4-BE49-F238E27FC236}">
                <a16:creationId xmlns:a16="http://schemas.microsoft.com/office/drawing/2014/main" id="{23269F5C-52D4-44E2-A1DC-D61ABA5B00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7199"/>
            <a:ext cx="9144000" cy="5825067"/>
          </a:xfrm>
        </p:spPr>
        <p:txBody>
          <a:bodyPr/>
          <a:lstStyle/>
          <a:p>
            <a:r>
              <a:rPr lang="pl-PL" dirty="0"/>
              <a:t>Rezultaty uczestników mobilności w ramach programu Erasmus+</a:t>
            </a:r>
          </a:p>
          <a:p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1D55FC20-5715-4599-B8C7-B988AF28905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524000" y="2524653"/>
            <a:ext cx="9144000" cy="3757613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EDA398EA-4A47-4CC2-A440-36AEAA21CA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47" y="104677"/>
            <a:ext cx="1968953" cy="1886046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88EB4AF8-9854-479B-A3EF-29B5A84A54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553" y="104677"/>
            <a:ext cx="1854200" cy="1886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771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>
            <a:extLst>
              <a:ext uri="{FF2B5EF4-FFF2-40B4-BE49-F238E27FC236}">
                <a16:creationId xmlns:a16="http://schemas.microsoft.com/office/drawing/2014/main" id="{23269F5C-52D4-44E2-A1DC-D61ABA5B00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7199"/>
            <a:ext cx="9144000" cy="5825067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FF8AC46-95F0-44D9-BAA6-AED275E368A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524000" y="1800322"/>
            <a:ext cx="9144000" cy="4834466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B8DEDBEB-01E0-454F-8B7F-8C6B2C11CF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553" y="104677"/>
            <a:ext cx="1854200" cy="1886046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A4E7F7C6-6338-4F59-991A-BC3BFD4E8CA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47" y="104677"/>
            <a:ext cx="1968953" cy="1886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830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>
            <a:extLst>
              <a:ext uri="{FF2B5EF4-FFF2-40B4-BE49-F238E27FC236}">
                <a16:creationId xmlns:a16="http://schemas.microsoft.com/office/drawing/2014/main" id="{23269F5C-52D4-44E2-A1DC-D61ABA5B00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7199"/>
            <a:ext cx="9144000" cy="5825067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FECDC7F-BA85-46C1-811C-BA0F43DD183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524001" y="2106180"/>
            <a:ext cx="9143999" cy="4528608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3DDA614-1CA0-40E2-BBB0-058ACE198B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47" y="104677"/>
            <a:ext cx="1968953" cy="1886046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268522DB-57AC-484A-B46C-452C7BCE6F3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553" y="104677"/>
            <a:ext cx="1854200" cy="1886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36082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8</Words>
  <Application>Microsoft Office PowerPoint</Application>
  <PresentationFormat>Panoramiczny</PresentationFormat>
  <Paragraphs>1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Aleksandra Zając</dc:creator>
  <cp:lastModifiedBy>Aleksandra Zając</cp:lastModifiedBy>
  <cp:revision>6</cp:revision>
  <dcterms:created xsi:type="dcterms:W3CDTF">2022-11-23T12:35:01Z</dcterms:created>
  <dcterms:modified xsi:type="dcterms:W3CDTF">2022-11-28T07:55:42Z</dcterms:modified>
</cp:coreProperties>
</file>